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8" r:id="rId4"/>
    <p:sldId id="257" r:id="rId5"/>
    <p:sldId id="260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356" y="8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3C83B-A9EB-4CE6-9622-5C335238DEDC}" type="datetimeFigureOut">
              <a:rPr lang="en-US" smtClean="0"/>
              <a:t>08-Sep-23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B211C-5BDD-40A8-9F17-19A875084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417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3C83B-A9EB-4CE6-9622-5C335238DEDC}" type="datetimeFigureOut">
              <a:rPr lang="en-US" smtClean="0"/>
              <a:t>08-Sep-23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B211C-5BDD-40A8-9F17-19A875084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259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3C83B-A9EB-4CE6-9622-5C335238DEDC}" type="datetimeFigureOut">
              <a:rPr lang="en-US" smtClean="0"/>
              <a:t>08-Sep-23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B211C-5BDD-40A8-9F17-19A875084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90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3C83B-A9EB-4CE6-9622-5C335238DEDC}" type="datetimeFigureOut">
              <a:rPr lang="en-US" smtClean="0"/>
              <a:t>08-Sep-23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B211C-5BDD-40A8-9F17-19A875084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515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3C83B-A9EB-4CE6-9622-5C335238DEDC}" type="datetimeFigureOut">
              <a:rPr lang="en-US" smtClean="0"/>
              <a:t>08-Sep-23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B211C-5BDD-40A8-9F17-19A875084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971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3C83B-A9EB-4CE6-9622-5C335238DEDC}" type="datetimeFigureOut">
              <a:rPr lang="en-US" smtClean="0"/>
              <a:t>08-Sep-23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B211C-5BDD-40A8-9F17-19A875084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1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3C83B-A9EB-4CE6-9622-5C335238DEDC}" type="datetimeFigureOut">
              <a:rPr lang="en-US" smtClean="0"/>
              <a:t>08-Sep-23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B211C-5BDD-40A8-9F17-19A875084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091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3C83B-A9EB-4CE6-9622-5C335238DEDC}" type="datetimeFigureOut">
              <a:rPr lang="en-US" smtClean="0"/>
              <a:t>08-Sep-23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B211C-5BDD-40A8-9F17-19A875084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997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3C83B-A9EB-4CE6-9622-5C335238DEDC}" type="datetimeFigureOut">
              <a:rPr lang="en-US" smtClean="0"/>
              <a:t>08-Sep-23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B211C-5BDD-40A8-9F17-19A875084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74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3C83B-A9EB-4CE6-9622-5C335238DEDC}" type="datetimeFigureOut">
              <a:rPr lang="en-US" smtClean="0"/>
              <a:t>08-Sep-23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B211C-5BDD-40A8-9F17-19A875084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631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3C83B-A9EB-4CE6-9622-5C335238DEDC}" type="datetimeFigureOut">
              <a:rPr lang="en-US" smtClean="0"/>
              <a:t>08-Sep-23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B211C-5BDD-40A8-9F17-19A875084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914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23C83B-A9EB-4CE6-9622-5C335238DEDC}" type="datetimeFigureOut">
              <a:rPr lang="en-US" smtClean="0"/>
              <a:t>08-Sep-23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B211C-5BDD-40A8-9F17-19A875084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88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cdn.discordapp.com/attachments/1042456879990833255/1149636711475847178/panalexiou_AI_robot_cyborg_robot_machine_illustration_501481a5-9c96-4f83-8363-1a10b96efcf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"/>
            <a:ext cx="12192000" cy="6832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cdn.discordapp.com/attachments/1042456879990833255/1149635846891384894/panalexiou_illustrations_of_Artificial_intelligence_as_cyberpun_1a88dc7b-a54c-4d13-8643-fd442b47e3b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6832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66750"/>
            <a:ext cx="9144000" cy="1920876"/>
          </a:xfrm>
          <a:solidFill>
            <a:srgbClr val="F8F8F8">
              <a:alpha val="76078"/>
            </a:srgbClr>
          </a:solidFill>
        </p:spPr>
        <p:txBody>
          <a:bodyPr/>
          <a:lstStyle/>
          <a:p>
            <a:r>
              <a:rPr lang="en-US" dirty="0"/>
              <a:t>Biomedical Research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 </a:t>
            </a:r>
            <a:r>
              <a:rPr lang="en-US" dirty="0"/>
              <a:t>the </a:t>
            </a:r>
            <a:r>
              <a:rPr lang="en-US" dirty="0" smtClean="0"/>
              <a:t>Era </a:t>
            </a:r>
            <a:r>
              <a:rPr lang="en-US" dirty="0"/>
              <a:t>of AI</a:t>
            </a:r>
          </a:p>
        </p:txBody>
      </p:sp>
    </p:spTree>
    <p:extLst>
      <p:ext uri="{BB962C8B-B14F-4D97-AF65-F5344CB8AC3E}">
        <p14:creationId xmlns:p14="http://schemas.microsoft.com/office/powerpoint/2010/main" val="429937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5106"/>
          <a:stretch/>
        </p:blipFill>
        <p:spPr>
          <a:xfrm>
            <a:off x="6940743" y="676275"/>
            <a:ext cx="4374764" cy="58578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4900" y="161925"/>
            <a:ext cx="5886450" cy="5143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0" y="52387"/>
            <a:ext cx="1895475" cy="1828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00" y="2032000"/>
            <a:ext cx="6613218" cy="1397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6850" y="3605212"/>
            <a:ext cx="4152900" cy="269557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2656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6229" y="1833292"/>
            <a:ext cx="4813300" cy="47194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859" y="127000"/>
            <a:ext cx="10130041" cy="16764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4368800" y="3962400"/>
            <a:ext cx="2438400" cy="12700"/>
          </a:xfrm>
          <a:prstGeom prst="line">
            <a:avLst/>
          </a:prstGeom>
          <a:ln>
            <a:solidFill>
              <a:srgbClr val="5B9BD5">
                <a:alpha val="1176"/>
              </a:srgbClr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381500" y="5842000"/>
            <a:ext cx="2514600" cy="25400"/>
          </a:xfrm>
          <a:prstGeom prst="line">
            <a:avLst/>
          </a:prstGeom>
          <a:ln>
            <a:solidFill>
              <a:srgbClr val="5B9BD5">
                <a:alpha val="1176"/>
              </a:srgbClr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292600" y="6197370"/>
            <a:ext cx="2514600" cy="25400"/>
          </a:xfrm>
          <a:prstGeom prst="line">
            <a:avLst/>
          </a:prstGeom>
          <a:ln>
            <a:solidFill>
              <a:srgbClr val="5B9BD5">
                <a:alpha val="1176"/>
              </a:srgbClr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7578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471413" y="318820"/>
            <a:ext cx="8928121" cy="1138773"/>
            <a:chOff x="1703751" y="4845827"/>
            <a:chExt cx="8928121" cy="1138773"/>
          </a:xfrm>
        </p:grpSpPr>
        <p:sp>
          <p:nvSpPr>
            <p:cNvPr id="9" name="TextBox 8"/>
            <p:cNvSpPr txBox="1"/>
            <p:nvPr/>
          </p:nvSpPr>
          <p:spPr>
            <a:xfrm>
              <a:off x="1703751" y="4845827"/>
              <a:ext cx="8819045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mt-MT" sz="3200" b="1" i="1" dirty="0" smtClean="0"/>
                <a:t>30 minutes per subject + 30 minutes free discussion</a:t>
              </a:r>
            </a:p>
            <a:p>
              <a:endParaRPr lang="mt-MT" dirty="0" smtClean="0"/>
            </a:p>
            <a:p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92300" y="5421627"/>
              <a:ext cx="87395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t-MT" dirty="0" smtClean="0"/>
                <a:t>Initial position by each panel member (</a:t>
              </a:r>
              <a:r>
                <a:rPr lang="en-US" dirty="0" smtClean="0"/>
                <a:t>~5 </a:t>
              </a:r>
              <a:r>
                <a:rPr lang="en-US" dirty="0" err="1" smtClean="0"/>
                <a:t>mins</a:t>
              </a:r>
              <a:r>
                <a:rPr lang="en-US" dirty="0" smtClean="0"/>
                <a:t>) – followed by ~15 </a:t>
              </a:r>
              <a:r>
                <a:rPr lang="en-US" dirty="0" err="1" smtClean="0"/>
                <a:t>mins</a:t>
              </a:r>
              <a:r>
                <a:rPr lang="en-US" dirty="0" smtClean="0"/>
                <a:t> of free discussion</a:t>
              </a:r>
              <a:endParaRPr lang="en-US" dirty="0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380369" y="2171700"/>
            <a:ext cx="5298758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4000" dirty="0" smtClean="0"/>
              <a:t>Training and Education</a:t>
            </a:r>
          </a:p>
          <a:p>
            <a:pPr marL="342900" indent="-342900">
              <a:buAutoNum type="arabicPeriod"/>
            </a:pPr>
            <a:endParaRPr lang="en-US" sz="4000" dirty="0"/>
          </a:p>
          <a:p>
            <a:pPr marL="342900" indent="-342900">
              <a:buAutoNum type="arabicPeriod"/>
            </a:pPr>
            <a:r>
              <a:rPr lang="en-US" sz="4000" dirty="0" smtClean="0"/>
              <a:t>Ethical Considerations</a:t>
            </a:r>
          </a:p>
          <a:p>
            <a:pPr marL="342900" indent="-342900">
              <a:buAutoNum type="arabicPeriod"/>
            </a:pPr>
            <a:endParaRPr lang="en-US" sz="4000" dirty="0"/>
          </a:p>
          <a:p>
            <a:pPr marL="342900" indent="-342900">
              <a:buAutoNum type="arabicPeriod"/>
            </a:pPr>
            <a:r>
              <a:rPr lang="en-US" sz="4000" dirty="0" smtClean="0"/>
              <a:t>Future Predictions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981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cdn.discordapp.com/attachments/1042456879990833255/1149649590363099177/panalexiou_a_robot_teaching_young_students_scientific_crisp_ill_3b1f5a36-2aa0-4f47-b8f4-6d7d09b9bed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93600" cy="6889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300" y="250825"/>
            <a:ext cx="5321300" cy="866775"/>
          </a:xfrm>
          <a:solidFill>
            <a:srgbClr val="F8F8F8">
              <a:alpha val="50196"/>
            </a:srgbClr>
          </a:solidFill>
        </p:spPr>
        <p:txBody>
          <a:bodyPr/>
          <a:lstStyle/>
          <a:p>
            <a:pPr algn="ctr"/>
            <a:r>
              <a:rPr lang="en-US" dirty="0" smtClean="0"/>
              <a:t>Training and Education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753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cdn.discordapp.com/attachments/1042456879990833255/1149651245481607258/panalexiou_Scientist_wearing_lab_coat_doctor_9f7d52fb-e5ba-48ce-af67-1fac14c5ea4f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93600" cy="6889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41300" y="250825"/>
            <a:ext cx="5321300" cy="866775"/>
          </a:xfrm>
          <a:solidFill>
            <a:srgbClr val="F8F8F8">
              <a:alpha val="50196"/>
            </a:srgbClr>
          </a:solidFill>
        </p:spPr>
        <p:txBody>
          <a:bodyPr/>
          <a:lstStyle/>
          <a:p>
            <a:pPr algn="ctr"/>
            <a:r>
              <a:rPr lang="en-US" dirty="0" smtClean="0"/>
              <a:t>Ethical Considerations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307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cdn.discordapp.com/attachments/1042456879990833255/1149650498715127888/panalexiou_people_and_robots_dreaming_of_the_future_scientific__2e370dc6-2f7a-49af-8804-7362548a94a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23682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41300" y="250825"/>
            <a:ext cx="5321300" cy="866775"/>
          </a:xfrm>
          <a:solidFill>
            <a:srgbClr val="F8F8F8">
              <a:alpha val="50196"/>
            </a:srgbClr>
          </a:solidFill>
        </p:spPr>
        <p:txBody>
          <a:bodyPr/>
          <a:lstStyle/>
          <a:p>
            <a:pPr algn="ctr"/>
            <a:r>
              <a:rPr lang="en-US" dirty="0" smtClean="0"/>
              <a:t>Future Predictions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095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cdn.discordapp.com/attachments/1042456879990833255/1149656044507766824/panalexiou_free_discussion_scientific_crisp_illustration_739c3187-c514-439c-9180-2ad9de0c8ca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23682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146050" y="5832475"/>
            <a:ext cx="5321300" cy="866775"/>
          </a:xfrm>
          <a:solidFill>
            <a:srgbClr val="F8F8F8">
              <a:alpha val="50196"/>
            </a:srgbClr>
          </a:solidFill>
        </p:spPr>
        <p:txBody>
          <a:bodyPr/>
          <a:lstStyle/>
          <a:p>
            <a:pPr algn="ctr"/>
            <a:r>
              <a:rPr lang="en-US" dirty="0" smtClean="0"/>
              <a:t>Free Discussion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207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53</Words>
  <Application>Microsoft Office PowerPoint</Application>
  <PresentationFormat>Widescreen</PresentationFormat>
  <Paragraphs>12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Biomedical Research  in the Era of AI</vt:lpstr>
      <vt:lpstr>PowerPoint Presentation</vt:lpstr>
      <vt:lpstr>PowerPoint Presentation</vt:lpstr>
      <vt:lpstr>PowerPoint Presentation</vt:lpstr>
      <vt:lpstr>Training and Education</vt:lpstr>
      <vt:lpstr>Ethical Considerations</vt:lpstr>
      <vt:lpstr>Future Predictions</vt:lpstr>
      <vt:lpstr>Free Discussion</vt:lpstr>
    </vt:vector>
  </TitlesOfParts>
  <Company>Masarykova univerzita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Biomedical Research in the era of AI</dc:title>
  <dc:creator>Panagiotis Alexiou</dc:creator>
  <cp:lastModifiedBy>Panagiotis Alexiou</cp:lastModifiedBy>
  <cp:revision>10</cp:revision>
  <dcterms:created xsi:type="dcterms:W3CDTF">2023-09-08T09:13:28Z</dcterms:created>
  <dcterms:modified xsi:type="dcterms:W3CDTF">2023-09-08T10:44:49Z</dcterms:modified>
</cp:coreProperties>
</file>

<file path=docProps/thumbnail.jpeg>
</file>